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64" r:id="rId6"/>
    <p:sldId id="268" r:id="rId7"/>
    <p:sldId id="260" r:id="rId8"/>
    <p:sldId id="266" r:id="rId9"/>
    <p:sldId id="258" r:id="rId10"/>
    <p:sldId id="267" r:id="rId11"/>
    <p:sldId id="261" r:id="rId12"/>
    <p:sldId id="269" r:id="rId13"/>
    <p:sldId id="27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Способы справиться с тревогой и стрессом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Детям и родителям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8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18265" r="23712" b="31161"/>
          <a:stretch/>
        </p:blipFill>
        <p:spPr bwMode="auto">
          <a:xfrm>
            <a:off x="755576" y="1124744"/>
            <a:ext cx="7669694" cy="381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2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21405" r="15144" b="36056"/>
          <a:stretch/>
        </p:blipFill>
        <p:spPr bwMode="auto">
          <a:xfrm>
            <a:off x="-1" y="548680"/>
            <a:ext cx="905655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96336" y="4872338"/>
            <a:ext cx="2089585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2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Чат-бот в Телеграмме способы справиться со стрессом: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456" y="2060848"/>
            <a:ext cx="2458616" cy="6766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Эпикур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71526" y="2060848"/>
            <a:ext cx="2458616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Хэлпи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46" y="2564904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77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Подкаст</a:t>
            </a:r>
            <a:r>
              <a:rPr lang="ru-RU" dirty="0" smtClean="0"/>
              <a:t> о преодолении стресса и тревожности во время ЕГЭ/ОГЭ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76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9491" r="40672" b="25614"/>
          <a:stretch/>
        </p:blipFill>
        <p:spPr bwMode="auto">
          <a:xfrm>
            <a:off x="683568" y="476672"/>
            <a:ext cx="78488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3636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3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2" t="30454" r="23163" b="36387"/>
          <a:stretch/>
        </p:blipFill>
        <p:spPr bwMode="auto">
          <a:xfrm>
            <a:off x="923532" y="3212976"/>
            <a:ext cx="7296936" cy="288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2232"/>
            <a:ext cx="4752528" cy="311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3" t="42935" r="22628" b="37563"/>
          <a:stretch/>
        </p:blipFill>
        <p:spPr bwMode="auto">
          <a:xfrm>
            <a:off x="3203848" y="5892009"/>
            <a:ext cx="6322924" cy="112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94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17661" r="25431" b="28556"/>
          <a:stretch/>
        </p:blipFill>
        <p:spPr bwMode="auto">
          <a:xfrm>
            <a:off x="826775" y="1052736"/>
            <a:ext cx="7746315" cy="422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33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22495" r="43117" b="39245"/>
          <a:stretch/>
        </p:blipFill>
        <p:spPr bwMode="auto">
          <a:xfrm>
            <a:off x="467342" y="1137424"/>
            <a:ext cx="8676658" cy="481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54868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0070C0"/>
                </a:solidFill>
              </a:rPr>
              <a:t>ПРИЗНАКИ СТРЕССА</a:t>
            </a:r>
            <a:endParaRPr lang="ru-RU" sz="4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3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12604" r="43718" b="37315"/>
          <a:stretch/>
        </p:blipFill>
        <p:spPr bwMode="auto">
          <a:xfrm>
            <a:off x="280797" y="366666"/>
            <a:ext cx="8251643" cy="582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33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1" t="18286" r="29201" b="30090"/>
          <a:stretch/>
        </p:blipFill>
        <p:spPr bwMode="auto">
          <a:xfrm>
            <a:off x="1691680" y="718455"/>
            <a:ext cx="7128791" cy="531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4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13809" r="18288" b="9007"/>
          <a:stretch/>
        </p:blipFill>
        <p:spPr bwMode="auto">
          <a:xfrm>
            <a:off x="33468" y="609915"/>
            <a:ext cx="9219051" cy="584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73753" y="4872338"/>
            <a:ext cx="1512168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19034" r="31508" b="28266"/>
          <a:stretch/>
        </p:blipFill>
        <p:spPr bwMode="auto">
          <a:xfrm>
            <a:off x="27724" y="692696"/>
            <a:ext cx="930156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65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3528" y="-13321"/>
            <a:ext cx="7504178" cy="300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Исследовательская работа &quot;Предэкзаменационный стресс и способы его  преодоления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/>
          <a:stretch/>
        </p:blipFill>
        <p:spPr bwMode="auto">
          <a:xfrm>
            <a:off x="4427984" y="3001670"/>
            <a:ext cx="4133546" cy="38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01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34</Words>
  <Application>Microsoft Office PowerPoint</Application>
  <PresentationFormat>Экран (4:3)</PresentationFormat>
  <Paragraphs>8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Способы справиться с тревогой и стрессом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Чат-бот в Телеграмме способы справиться со стрессом:</vt:lpstr>
      <vt:lpstr>Подкаст о преодолении стресса и тревожности во время ЕГЭ/ОГЭ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Серге. Матвеева</dc:creator>
  <cp:lastModifiedBy>Матвеева</cp:lastModifiedBy>
  <cp:revision>3</cp:revision>
  <dcterms:created xsi:type="dcterms:W3CDTF">2023-02-11T06:01:29Z</dcterms:created>
  <dcterms:modified xsi:type="dcterms:W3CDTF">2023-02-11T06:29:58Z</dcterms:modified>
</cp:coreProperties>
</file>